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9" r:id="rId2"/>
    <p:sldId id="482" r:id="rId3"/>
    <p:sldId id="458" r:id="rId4"/>
    <p:sldId id="476" r:id="rId5"/>
    <p:sldId id="470" r:id="rId6"/>
    <p:sldId id="483" r:id="rId7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82483" autoAdjust="0"/>
  </p:normalViewPr>
  <p:slideViewPr>
    <p:cSldViewPr snapToGrid="0">
      <p:cViewPr varScale="1">
        <p:scale>
          <a:sx n="95" d="100"/>
          <a:sy n="95" d="100"/>
        </p:scale>
        <p:origin x="118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-288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2F2F94F-8824-4CF6-93DF-D362E31C3CE5}" type="datetimeFigureOut">
              <a:rPr lang="zh-CN" altLang="en-US"/>
              <a:pPr>
                <a:defRPr/>
              </a:pPr>
              <a:t>2021-06-02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F0EE129-AD67-4884-BECE-5A9A8608096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mtClean="0">
                <a:latin typeface="宋体" panose="02010600030101010101" pitchFamily="2" charset="-122"/>
              </a:rPr>
              <a:t>，而中国是肝癌发病的重灾区，每年新发病人数居世界首位。</a:t>
            </a:r>
            <a:endParaRPr lang="zh-CN" altLang="en-US" smtClean="0"/>
          </a:p>
        </p:txBody>
      </p:sp>
      <p:sp>
        <p:nvSpPr>
          <p:cNvPr id="174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5B0AC515-8F57-4073-B7B9-FD863258D729}" type="slidenum">
              <a:rPr lang="zh-CN" altLang="en-US" smtClean="0">
                <a:latin typeface="Calibri" panose="020F0502020204030204" pitchFamily="34" charset="0"/>
              </a:rPr>
              <a:pPr/>
              <a:t>3</a:t>
            </a:fld>
            <a:endParaRPr lang="zh-CN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238125"/>
            <a:ext cx="3717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6C575-E2E9-4F08-B097-819682C37D28}" type="datetimeFigureOut">
              <a:rPr lang="zh-CN" altLang="en-US"/>
              <a:pPr>
                <a:defRPr/>
              </a:pPr>
              <a:t>2021-06-02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1BDB7-FCE3-4696-A799-46DB48C4B3D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291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238125"/>
            <a:ext cx="3717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1600B-C184-454D-BF30-8082CD6ABEF5}" type="datetimeFigureOut">
              <a:rPr lang="zh-CN" altLang="en-US"/>
              <a:pPr>
                <a:defRPr/>
              </a:pPr>
              <a:t>2021-06-02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162C-ACE4-41FA-A262-0D86D8341F4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148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238125"/>
            <a:ext cx="3717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5E63-6D7E-42F9-8B04-738C122BEF1B}" type="datetimeFigureOut">
              <a:rPr lang="zh-CN" altLang="en-US"/>
              <a:pPr>
                <a:defRPr/>
              </a:pPr>
              <a:t>2021-06-02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D7F78-BEBB-45E5-B0A6-B2AA3776B3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49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238125"/>
            <a:ext cx="3717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05EEC-3A72-449F-8A46-B7BEE96306C3}" type="datetimeFigureOut">
              <a:rPr lang="zh-CN" altLang="en-US"/>
              <a:pPr>
                <a:defRPr/>
              </a:pPr>
              <a:t>2021-06-02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6D500-2CED-4C05-9DC2-6495E437B1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856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238125"/>
            <a:ext cx="3717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08752-F140-4FC9-963D-7F8E5D110E54}" type="datetimeFigureOut">
              <a:rPr lang="zh-CN" altLang="en-US"/>
              <a:pPr>
                <a:defRPr/>
              </a:pPr>
              <a:t>2021-06-02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72D44-DBFD-46A4-A9C7-C08095FD62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961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238125"/>
            <a:ext cx="3717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EAB47-989A-4090-90EB-647EB4A26895}" type="datetimeFigureOut">
              <a:rPr lang="zh-CN" altLang="en-US"/>
              <a:pPr>
                <a:defRPr/>
              </a:pPr>
              <a:t>2021-06-02</a:t>
            </a:fld>
            <a:endParaRPr lang="zh-CN" alt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BC7ED-EE4B-457F-96F6-6BEB503C82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792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238125"/>
            <a:ext cx="3717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B1C0E-271D-4632-8D24-79152B9E4B28}" type="datetimeFigureOut">
              <a:rPr lang="zh-CN" altLang="en-US"/>
              <a:pPr>
                <a:defRPr/>
              </a:pPr>
              <a:t>2021-06-02</a:t>
            </a:fld>
            <a:endParaRPr lang="zh-CN" altLang="en-US"/>
          </a:p>
        </p:txBody>
      </p:sp>
      <p:sp>
        <p:nvSpPr>
          <p:cNvPr id="9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5A65B-01C3-472E-9E2C-AEADCFE136D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868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238125"/>
            <a:ext cx="3717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8CA31-87D6-4DB3-8EE5-E20EEDAF72D2}" type="datetimeFigureOut">
              <a:rPr lang="zh-CN" altLang="en-US"/>
              <a:pPr>
                <a:defRPr/>
              </a:pPr>
              <a:t>2021-06-02</a:t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6D57C-B4C1-4322-B61A-6D814A41459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8705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238125"/>
            <a:ext cx="3717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4A960-51CC-4DE9-8EC7-39EAA479CE61}" type="datetimeFigureOut">
              <a:rPr lang="zh-CN" altLang="en-US"/>
              <a:pPr>
                <a:defRPr/>
              </a:pPr>
              <a:t>2021-06-02</a:t>
            </a:fld>
            <a:endParaRPr lang="zh-CN" altLang="en-US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71943-1B69-4C51-8FF7-361E3E3B302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323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238125"/>
            <a:ext cx="3717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E1CB-CCBB-493D-8F09-D9D2956B4955}" type="datetimeFigureOut">
              <a:rPr lang="zh-CN" altLang="en-US"/>
              <a:pPr>
                <a:defRPr/>
              </a:pPr>
              <a:t>2021-06-02</a:t>
            </a:fld>
            <a:endParaRPr lang="zh-CN" alt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B60DF-B30D-4ADC-ABAE-4803EB8931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94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238125"/>
            <a:ext cx="3717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CA8AD-88AE-448F-96DE-DC565547A229}" type="datetimeFigureOut">
              <a:rPr lang="zh-CN" altLang="en-US"/>
              <a:pPr>
                <a:defRPr/>
              </a:pPr>
              <a:t>2021-06-02</a:t>
            </a:fld>
            <a:endParaRPr lang="zh-CN" alt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07F3-8B77-4F20-8434-ADFF7E0576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504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51D9669-5887-4D4F-A696-6CED810D0D77}" type="datetimeFigureOut">
              <a:rPr lang="zh-CN" altLang="en-US"/>
              <a:pPr>
                <a:defRPr/>
              </a:pPr>
              <a:t>2021-06-02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2AA99B7-16D6-4D24-A26B-CEB119E072F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  <a:ea typeface="宋体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1454656" y="3074028"/>
            <a:ext cx="94615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8996363" y="5394325"/>
            <a:ext cx="2719387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zh-CN" sz="1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endParaRPr lang="zh-CN" altLang="en-US" sz="1400" b="1"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0" y="2249802"/>
            <a:ext cx="11842750" cy="151447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zh-CN" altLang="en-US" sz="4400" dirty="0">
                <a:latin typeface="微软雅黑" pitchFamily="34" charset="-122"/>
                <a:ea typeface="微软雅黑" pitchFamily="34" charset="-122"/>
                <a:cs typeface="+mj-cs"/>
              </a:rPr>
              <a:t>题     目</a:t>
            </a:r>
          </a:p>
        </p:txBody>
      </p:sp>
      <p:sp>
        <p:nvSpPr>
          <p:cNvPr id="14341" name="TextBox 10"/>
          <p:cNvSpPr txBox="1">
            <a:spLocks noChangeArrowheads="1"/>
          </p:cNvSpPr>
          <p:nvPr/>
        </p:nvSpPr>
        <p:spPr bwMode="auto">
          <a:xfrm>
            <a:off x="3954463" y="4011613"/>
            <a:ext cx="52181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b="1" dirty="0"/>
              <a:t>   </a:t>
            </a:r>
            <a:r>
              <a:rPr lang="zh-CN" altLang="en-US" b="1" dirty="0" smtClean="0"/>
              <a:t>拟申报代码：</a:t>
            </a:r>
            <a:endParaRPr lang="en-US" altLang="zh-CN" b="1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b="1" dirty="0"/>
              <a:t> </a:t>
            </a:r>
            <a:r>
              <a:rPr lang="en-US" altLang="zh-CN" b="1" dirty="0" smtClean="0"/>
              <a:t>  </a:t>
            </a:r>
            <a:r>
              <a:rPr lang="zh-CN" altLang="en-US" b="1" dirty="0" smtClean="0"/>
              <a:t>负责人：</a:t>
            </a:r>
            <a:endParaRPr lang="en-US" altLang="zh-CN" b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b="1" dirty="0"/>
              <a:t>   合作</a:t>
            </a:r>
            <a:r>
              <a:rPr lang="en-US" altLang="zh-CN" b="1" dirty="0" smtClean="0"/>
              <a:t>PI</a:t>
            </a:r>
            <a:r>
              <a:rPr lang="zh-CN" altLang="en-US" b="1" smtClean="0"/>
              <a:t>：</a:t>
            </a:r>
            <a:endParaRPr lang="zh-CN" altLang="en-US" b="1" dirty="0"/>
          </a:p>
        </p:txBody>
      </p:sp>
      <p:sp>
        <p:nvSpPr>
          <p:cNvPr id="14342" name="TextBox 11"/>
          <p:cNvSpPr txBox="1">
            <a:spLocks noChangeArrowheads="1"/>
          </p:cNvSpPr>
          <p:nvPr/>
        </p:nvSpPr>
        <p:spPr bwMode="auto">
          <a:xfrm>
            <a:off x="3954463" y="3568700"/>
            <a:ext cx="413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b="1" dirty="0"/>
              <a:t>   项目类别：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730250" y="268288"/>
            <a:ext cx="32305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摘要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6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36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36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立项依据（不超过</a:t>
            </a:r>
            <a:r>
              <a:rPr lang="en-US" altLang="zh-CN" sz="36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36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张</a:t>
            </a:r>
            <a:r>
              <a:rPr lang="en-US" altLang="zh-CN" sz="36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36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>
          <a:xfrm>
            <a:off x="838200" y="1543050"/>
            <a:ext cx="10515600" cy="435133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smtClean="0">
                <a:latin typeface="宋体" panose="02010600030101010101" pitchFamily="2" charset="-122"/>
              </a:rPr>
              <a:t>研究背景，科学问题</a:t>
            </a:r>
            <a:r>
              <a:rPr lang="en-US" altLang="zh-CN" sz="2400" smtClean="0">
                <a:latin typeface="宋体" panose="02010600030101010101" pitchFamily="2" charset="-122"/>
              </a:rPr>
              <a:t>/</a:t>
            </a:r>
            <a:r>
              <a:rPr lang="zh-CN" altLang="en-US" sz="2400" smtClean="0">
                <a:latin typeface="宋体" panose="02010600030101010101" pitchFamily="2" charset="-122"/>
              </a:rPr>
              <a:t>假说是什么？ 结合预实验结果谈科学问题</a:t>
            </a:r>
            <a:r>
              <a:rPr lang="en-US" altLang="zh-CN" sz="2400" smtClean="0">
                <a:latin typeface="宋体" panose="02010600030101010101" pitchFamily="2" charset="-122"/>
              </a:rPr>
              <a:t>/</a:t>
            </a:r>
            <a:r>
              <a:rPr lang="zh-CN" altLang="en-US" sz="2400" smtClean="0">
                <a:latin typeface="宋体" panose="02010600030101010101" pitchFamily="2" charset="-122"/>
              </a:rPr>
              <a:t>科学假说怎么来的？</a:t>
            </a:r>
            <a:endParaRPr lang="zh-CN" altLang="en-US" sz="2400" b="1" smtClean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/>
          <p:cNvSpPr>
            <a:spLocks noGrp="1"/>
          </p:cNvSpPr>
          <p:nvPr>
            <p:ph type="title"/>
          </p:nvPr>
        </p:nvSpPr>
        <p:spPr>
          <a:xfrm>
            <a:off x="655638" y="182563"/>
            <a:ext cx="10515600" cy="1325562"/>
          </a:xfrm>
        </p:spPr>
        <p:txBody>
          <a:bodyPr/>
          <a:lstStyle/>
          <a:p>
            <a:pPr eaLnBrk="1" hangingPunct="1"/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研究内容</a:t>
            </a:r>
          </a:p>
        </p:txBody>
      </p:sp>
      <p:sp>
        <p:nvSpPr>
          <p:cNvPr id="1843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>
          <a:xfrm>
            <a:off x="628650" y="25400"/>
            <a:ext cx="10515600" cy="1325563"/>
          </a:xfrm>
        </p:spPr>
        <p:txBody>
          <a:bodyPr/>
          <a:lstStyle/>
          <a:p>
            <a:pPr eaLnBrk="1" hangingPunct="1"/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四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</a:p>
        </p:txBody>
      </p:sp>
      <p:sp>
        <p:nvSpPr>
          <p:cNvPr id="19459" name="内容占位符 2"/>
          <p:cNvSpPr>
            <a:spLocks noGrp="1"/>
          </p:cNvSpPr>
          <p:nvPr>
            <p:ph idx="1"/>
          </p:nvPr>
        </p:nvSpPr>
        <p:spPr>
          <a:xfrm>
            <a:off x="628650" y="1103313"/>
            <a:ext cx="10515600" cy="4351337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>
          <a:xfrm>
            <a:off x="838200" y="696720"/>
            <a:ext cx="10515600" cy="1325563"/>
          </a:xfrm>
        </p:spPr>
        <p:txBody>
          <a:bodyPr/>
          <a:lstStyle/>
          <a:p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五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个人简历</a:t>
            </a:r>
          </a:p>
        </p:txBody>
      </p:sp>
      <p:sp>
        <p:nvSpPr>
          <p:cNvPr id="2048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按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国自然简历格式列出发表文章及相关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成果</a:t>
            </a:r>
            <a:endParaRPr lang="zh-CN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9744</TotalTime>
  <Words>96</Words>
  <Application>Microsoft Office PowerPoint</Application>
  <PresentationFormat>宽屏</PresentationFormat>
  <Paragraphs>14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宋体</vt:lpstr>
      <vt:lpstr>微软雅黑</vt:lpstr>
      <vt:lpstr>Arial</vt:lpstr>
      <vt:lpstr>Calibri</vt:lpstr>
      <vt:lpstr>Calibri Light</vt:lpstr>
      <vt:lpstr>Wingdings</vt:lpstr>
      <vt:lpstr>Office 主题</vt:lpstr>
      <vt:lpstr>PowerPoint 演示文稿</vt:lpstr>
      <vt:lpstr>PowerPoint 演示文稿</vt:lpstr>
      <vt:lpstr>二. 立项依据（不超过5张PPT）</vt:lpstr>
      <vt:lpstr>三. 研究内容</vt:lpstr>
      <vt:lpstr>四. 创新性</vt:lpstr>
      <vt:lpstr>五. 个人简历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中山大学附属第五医院影像医学与核医学博士研究生开题报告</dc:title>
  <dc:creator>张可</dc:creator>
  <cp:lastModifiedBy>User</cp:lastModifiedBy>
  <cp:revision>1190</cp:revision>
  <dcterms:created xsi:type="dcterms:W3CDTF">2016-11-23T10:42:18Z</dcterms:created>
  <dcterms:modified xsi:type="dcterms:W3CDTF">2021-06-02T08:02:58Z</dcterms:modified>
</cp:coreProperties>
</file>